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5" r:id="rId2"/>
    <p:sldId id="312" r:id="rId3"/>
    <p:sldId id="317" r:id="rId4"/>
    <p:sldId id="329" r:id="rId5"/>
    <p:sldId id="332" r:id="rId6"/>
    <p:sldId id="327" r:id="rId7"/>
    <p:sldId id="333" r:id="rId8"/>
    <p:sldId id="33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263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50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7160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949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1440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61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982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7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14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40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74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4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08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756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76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969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5DCB3-0762-4C95-A733-EB6F52BF734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53276D-ED9E-4BF2-94A2-370ACD633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96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A1760C-AE84-4C2F-B58A-2CAA3C320345}"/>
              </a:ext>
            </a:extLst>
          </p:cNvPr>
          <p:cNvSpPr/>
          <p:nvPr/>
        </p:nvSpPr>
        <p:spPr>
          <a:xfrm>
            <a:off x="947737" y="599985"/>
            <a:ext cx="8310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22-25 </a:t>
            </a:r>
            <a:r>
              <a:rPr lang="en-US" dirty="0" err="1"/>
              <a:t>sentabr</a:t>
            </a:r>
            <a:r>
              <a:rPr lang="en-US" dirty="0"/>
              <a:t> </a:t>
            </a:r>
            <a:r>
              <a:rPr lang="en-US" dirty="0" err="1"/>
              <a:t>kunlari</a:t>
            </a:r>
            <a:r>
              <a:rPr lang="en-US" dirty="0"/>
              <a:t> Toshkent </a:t>
            </a:r>
            <a:r>
              <a:rPr lang="en-US" dirty="0" err="1"/>
              <a:t>viloyatining</a:t>
            </a:r>
            <a:r>
              <a:rPr lang="en-US" dirty="0"/>
              <a:t> </a:t>
            </a:r>
            <a:r>
              <a:rPr lang="en-US" dirty="0" err="1"/>
              <a:t>Olmaliq</a:t>
            </a:r>
            <a:r>
              <a:rPr lang="en-US" dirty="0"/>
              <a:t> </a:t>
            </a:r>
            <a:r>
              <a:rPr lang="en-US" dirty="0" err="1"/>
              <a:t>shahrida</a:t>
            </a:r>
            <a:r>
              <a:rPr lang="en-US" dirty="0"/>
              <a:t> </a:t>
            </a:r>
            <a:r>
              <a:rPr lang="en-US" dirty="0" err="1"/>
              <a:t>kattalar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yoshlar</a:t>
            </a:r>
            <a:r>
              <a:rPr lang="en-US" dirty="0"/>
              <a:t> </a:t>
            </a:r>
            <a:r>
              <a:rPr lang="en-US" dirty="0" err="1"/>
              <a:t>o‘rtasida</a:t>
            </a:r>
            <a:r>
              <a:rPr lang="en-US" dirty="0"/>
              <a:t> WUCSA </a:t>
            </a:r>
            <a:r>
              <a:rPr lang="en-US" dirty="0" err="1"/>
              <a:t>Osiyo</a:t>
            </a:r>
            <a:r>
              <a:rPr lang="en-US" dirty="0"/>
              <a:t> chempionati-2022 </a:t>
            </a:r>
            <a:r>
              <a:rPr lang="en-US" dirty="0" err="1"/>
              <a:t>musobaqasi</a:t>
            </a:r>
            <a:r>
              <a:rPr lang="en-US" dirty="0"/>
              <a:t> </a:t>
            </a:r>
            <a:r>
              <a:rPr lang="en-US" dirty="0" err="1"/>
              <a:t>bo‘lib</a:t>
            </a:r>
            <a:r>
              <a:rPr lang="en-US" dirty="0"/>
              <a:t> </a:t>
            </a:r>
            <a:r>
              <a:rPr lang="en-US" dirty="0" err="1"/>
              <a:t>o‘tdi</a:t>
            </a:r>
            <a:r>
              <a:rPr lang="en-US" dirty="0"/>
              <a:t>. </a:t>
            </a:r>
            <a:r>
              <a:rPr lang="en-US" dirty="0" err="1"/>
              <a:t>Milliy</a:t>
            </a:r>
            <a:r>
              <a:rPr lang="en-US" dirty="0"/>
              <a:t> </a:t>
            </a:r>
            <a:r>
              <a:rPr lang="en-US" dirty="0" err="1"/>
              <a:t>gvardiyasi</a:t>
            </a:r>
            <a:r>
              <a:rPr lang="en-US" dirty="0"/>
              <a:t> </a:t>
            </a:r>
            <a:r>
              <a:rPr lang="en-US" dirty="0" err="1"/>
              <a:t>Harbiy</a:t>
            </a:r>
            <a:r>
              <a:rPr lang="en-US" dirty="0"/>
              <a:t> </a:t>
            </a:r>
            <a:r>
              <a:rPr lang="en-US" dirty="0" err="1"/>
              <a:t>musiqa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litsey</a:t>
            </a:r>
            <a:r>
              <a:rPr lang="en-US" dirty="0"/>
              <a:t>  8-sinf </a:t>
            </a:r>
            <a:r>
              <a:rPr lang="en-US" dirty="0" err="1"/>
              <a:t>o‘quvchisi</a:t>
            </a:r>
            <a:r>
              <a:rPr lang="en-US" dirty="0"/>
              <a:t> </a:t>
            </a:r>
            <a:r>
              <a:rPr lang="en-US" dirty="0" err="1"/>
              <a:t>Yoqubjon</a:t>
            </a:r>
            <a:r>
              <a:rPr lang="en-US" dirty="0"/>
              <a:t> </a:t>
            </a:r>
            <a:r>
              <a:rPr lang="en-US" dirty="0" err="1"/>
              <a:t>Maxkamboev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1-kurs </a:t>
            </a:r>
            <a:r>
              <a:rPr lang="en-US" dirty="0" err="1"/>
              <a:t>talabasi</a:t>
            </a:r>
            <a:r>
              <a:rPr lang="en-US" dirty="0"/>
              <a:t> </a:t>
            </a:r>
            <a:r>
              <a:rPr lang="en-US" dirty="0" err="1"/>
              <a:t>Zuxra</a:t>
            </a:r>
            <a:r>
              <a:rPr lang="en-US" dirty="0"/>
              <a:t> </a:t>
            </a:r>
            <a:r>
              <a:rPr lang="en-US" dirty="0" err="1"/>
              <a:t>Botirovalar</a:t>
            </a:r>
            <a:r>
              <a:rPr lang="en-US" dirty="0"/>
              <a:t> </a:t>
            </a:r>
            <a:r>
              <a:rPr lang="en-US" dirty="0" err="1"/>
              <a:t>sovrinli</a:t>
            </a:r>
            <a:r>
              <a:rPr lang="en-US" dirty="0"/>
              <a:t> </a:t>
            </a:r>
            <a:r>
              <a:rPr lang="en-US" dirty="0" err="1"/>
              <a:t>o‘rinni</a:t>
            </a:r>
            <a:r>
              <a:rPr lang="en-US" dirty="0"/>
              <a:t> </a:t>
            </a:r>
            <a:r>
              <a:rPr lang="en-US" dirty="0" err="1"/>
              <a:t>egalladilar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B63CA1-790A-4019-93E1-5CE511F5D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1" y="2514600"/>
            <a:ext cx="4910139" cy="3143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6BAAAE-8C59-4FE7-970E-D190E3B2E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363"/>
          <a:stretch/>
        </p:blipFill>
        <p:spPr>
          <a:xfrm>
            <a:off x="5529263" y="2514600"/>
            <a:ext cx="4186237" cy="3143250"/>
          </a:xfrm>
          <a:prstGeom prst="rect">
            <a:avLst/>
          </a:prstGeom>
        </p:spPr>
      </p:pic>
      <p:pic>
        <p:nvPicPr>
          <p:cNvPr id="7" name="Рисунок 6" descr="C:\Users\1\Desktop\Лого 22.jpg">
            <a:extLst>
              <a:ext uri="{FF2B5EF4-FFF2-40B4-BE49-F238E27FC236}">
                <a16:creationId xmlns:a16="http://schemas.microsoft.com/office/drawing/2014/main" id="{1E7E6F7B-40DD-406B-8573-AC5822E712A5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47287" y="4505326"/>
            <a:ext cx="1939926" cy="212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3256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28ACE-5D20-EB31-E662-8537023F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055454" cy="1320800"/>
          </a:xfrm>
        </p:spPr>
        <p:txBody>
          <a:bodyPr/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8-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9-oktyabr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kunlari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Guliston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shahrida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Karate-Do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bo‘yicha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O‘zbekiston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chempionati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bo‘lib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o‘tdi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Tanlovda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O‘zbekiston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Respublikasi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Milliy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gvardiyasi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Harbiy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musiqa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akademik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litseyi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o‘quvchilari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ishtirok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etib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munosib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o‘rinlarni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egallashdi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1D3F34A-4A87-D9FD-9E70-D35D103C5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529" y="1737519"/>
            <a:ext cx="4717773" cy="411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940D52-73AF-FE84-CE26-27EB7D21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602" y="1758951"/>
            <a:ext cx="5088835" cy="411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9AB0A6-36F8-442E-9E21-FB19215C9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561" y="4678146"/>
            <a:ext cx="193869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49232-72DD-811F-3409-5216C7298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008" y="609600"/>
            <a:ext cx="8759688" cy="1320800"/>
          </a:xfrm>
        </p:spPr>
        <p:txBody>
          <a:bodyPr/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Harbiy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musiqa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akademik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litseyida 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Shaxmat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shashka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haftaligi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doirasidagi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sport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musobaqasi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tashkil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etildi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454060-865D-86E7-07C2-031FC56CE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534" y="1660526"/>
            <a:ext cx="4797286" cy="388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1BC272-4F0D-4FD2-A88E-6BDC81B8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053" y="1795463"/>
            <a:ext cx="4491409" cy="388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FD3C3C-266F-4F86-820B-AAA4277A5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456" y="4613056"/>
            <a:ext cx="193869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47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D026E0-8F32-B073-6710-55C3B1B0CAFC}"/>
              </a:ext>
            </a:extLst>
          </p:cNvPr>
          <p:cNvSpPr txBox="1"/>
          <p:nvPr/>
        </p:nvSpPr>
        <p:spPr>
          <a:xfrm>
            <a:off x="1298713" y="434802"/>
            <a:ext cx="97005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1-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2-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dekabr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kunlari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Harbiy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musiqa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akademik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litseyida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O‘zbekiston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Respublikasi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Konstitutsiyasining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yilligiga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bag‘ishlangan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shaxmat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shashka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stol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tennisi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bo‘yicha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xodimlar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o‘rtasida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turnir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bo‘lib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o‘tdi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G‘oliblar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litsey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kasaba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uyushmasi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tomonidan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sovg‘alar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bilan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taqdirlanadi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A92297-74CF-4587-B7F1-8B7762E4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25" y="1961322"/>
            <a:ext cx="4306957" cy="3680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5585F2-FEE2-D2F7-2EAD-42E038580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294" y="1961321"/>
            <a:ext cx="4718956" cy="3680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FA1646-830C-4733-9F56-CD5F9482D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548" y="4656455"/>
            <a:ext cx="193869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14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AE37B4-7341-77E0-F926-E2A2C28E8BFE}"/>
              </a:ext>
            </a:extLst>
          </p:cNvPr>
          <p:cNvSpPr txBox="1"/>
          <p:nvPr/>
        </p:nvSpPr>
        <p:spPr>
          <a:xfrm>
            <a:off x="596348" y="334762"/>
            <a:ext cx="10972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8.12.2022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sanasida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Harbiy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musiqa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akademik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litseyi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o‘quvchilari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o‘rtasida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voleybol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musobaqalari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o‘tkazildi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4303A2-CB23-629C-E3F2-3B591A3A6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06" y="1563136"/>
            <a:ext cx="4837044" cy="3074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B0011C-670D-1794-2F2D-AADC86497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59826"/>
            <a:ext cx="4426226" cy="3074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198447-07C5-4AB7-85C2-D82AD22B2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309" y="4751508"/>
            <a:ext cx="193869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5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B69BC5-B534-11B6-A396-8F9AE54400FD}"/>
              </a:ext>
            </a:extLst>
          </p:cNvPr>
          <p:cNvSpPr txBox="1"/>
          <p:nvPr/>
        </p:nvSpPr>
        <p:spPr>
          <a:xfrm>
            <a:off x="1139687" y="493789"/>
            <a:ext cx="98861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Harbiy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musiqa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akademik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litseyida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o‘quvchilarning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olish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vaqtlarini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mazmunli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o‘tkazish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maqsadida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sport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tadbirlari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futbol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shaxmat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shashka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musobaqalari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tashkil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etildi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503D71-911C-769F-4922-6402C2783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36" y="1436320"/>
            <a:ext cx="3684105" cy="3985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017415-9267-7D38-6BB1-09F373AA7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055" y="1287399"/>
            <a:ext cx="4875608" cy="3985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D09186-B01D-4B80-A929-6B3069CEF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477" y="4673160"/>
            <a:ext cx="193869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20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248848-77FD-4561-A35F-23C5584C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28" y="2702857"/>
            <a:ext cx="3594848" cy="2696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BAEE6-A8B7-4BF9-8F56-8B4B5091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5437095" y="2702856"/>
            <a:ext cx="3711386" cy="2696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185B91-4D05-4020-9E83-7FCD01BA1BDF}"/>
              </a:ext>
            </a:extLst>
          </p:cNvPr>
          <p:cNvSpPr/>
          <p:nvPr/>
        </p:nvSpPr>
        <p:spPr>
          <a:xfrm>
            <a:off x="614081" y="727065"/>
            <a:ext cx="9000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</a:t>
            </a:r>
            <a:r>
              <a:rPr lang="en-US" dirty="0" err="1"/>
              <a:t>Prezidentimizning</a:t>
            </a:r>
            <a:r>
              <a:rPr lang="en-US" dirty="0"/>
              <a:t> </a:t>
            </a:r>
            <a:r>
              <a:rPr lang="en-US" dirty="0" err="1"/>
              <a:t>beshta</a:t>
            </a:r>
            <a:r>
              <a:rPr lang="en-US" dirty="0"/>
              <a:t> </a:t>
            </a:r>
            <a:r>
              <a:rPr lang="en-US" dirty="0" err="1"/>
              <a:t>tashabbusi</a:t>
            </a:r>
            <a:r>
              <a:rPr lang="en-US" dirty="0"/>
              <a:t> </a:t>
            </a:r>
            <a:r>
              <a:rPr lang="en-US" dirty="0" err="1"/>
              <a:t>doirasida</a:t>
            </a:r>
            <a:r>
              <a:rPr lang="en-US" dirty="0"/>
              <a:t> </a:t>
            </a:r>
            <a:r>
              <a:rPr lang="en-US" dirty="0" err="1"/>
              <a:t>yoshlarning</a:t>
            </a:r>
            <a:r>
              <a:rPr lang="en-US" dirty="0"/>
              <a:t> </a:t>
            </a:r>
            <a:r>
              <a:rPr lang="en-US" dirty="0" err="1"/>
              <a:t>bo‘sh</a:t>
            </a:r>
            <a:r>
              <a:rPr lang="en-US" dirty="0"/>
              <a:t> </a:t>
            </a:r>
            <a:r>
              <a:rPr lang="en-US" dirty="0" err="1"/>
              <a:t>vaqtlarini</a:t>
            </a:r>
            <a:r>
              <a:rPr lang="en-US" dirty="0"/>
              <a:t> </a:t>
            </a:r>
            <a:r>
              <a:rPr lang="en-US" dirty="0" err="1"/>
              <a:t>mazmunli</a:t>
            </a:r>
            <a:r>
              <a:rPr lang="en-US" dirty="0"/>
              <a:t> </a:t>
            </a:r>
            <a:r>
              <a:rPr lang="en-US" dirty="0" err="1"/>
              <a:t>o'tkazishga</a:t>
            </a:r>
            <a:r>
              <a:rPr lang="en-US" dirty="0"/>
              <a:t> </a:t>
            </a:r>
            <a:r>
              <a:rPr lang="en-US" dirty="0" err="1"/>
              <a:t>qaratilgan</a:t>
            </a:r>
            <a:r>
              <a:rPr lang="en-US" dirty="0"/>
              <a:t> </a:t>
            </a:r>
            <a:r>
              <a:rPr lang="en-US" dirty="0" err="1"/>
              <a:t>tadbirlar</a:t>
            </a:r>
            <a:r>
              <a:rPr lang="en-US" dirty="0"/>
              <a:t> </a:t>
            </a:r>
            <a:r>
              <a:rPr lang="en-US" dirty="0" err="1"/>
              <a:t>tashkil</a:t>
            </a:r>
            <a:r>
              <a:rPr lang="en-US" dirty="0"/>
              <a:t> </a:t>
            </a:r>
            <a:r>
              <a:rPr lang="en-US" dirty="0" err="1"/>
              <a:t>etish</a:t>
            </a:r>
            <a:r>
              <a:rPr lang="en-US" dirty="0"/>
              <a:t> </a:t>
            </a:r>
            <a:r>
              <a:rPr lang="en-US" dirty="0" err="1"/>
              <a:t>doirasida</a:t>
            </a:r>
            <a:r>
              <a:rPr lang="en-US" dirty="0"/>
              <a:t> </a:t>
            </a:r>
            <a:r>
              <a:rPr lang="en-US" dirty="0" err="1"/>
              <a:t>Harbiy</a:t>
            </a:r>
            <a:r>
              <a:rPr lang="en-US" dirty="0"/>
              <a:t> </a:t>
            </a:r>
            <a:r>
              <a:rPr lang="en-US" dirty="0" err="1"/>
              <a:t>musiqa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litseyi</a:t>
            </a:r>
            <a:r>
              <a:rPr lang="en-US" dirty="0"/>
              <a:t> </a:t>
            </a:r>
            <a:r>
              <a:rPr lang="en-US" dirty="0" err="1"/>
              <a:t>o‘quvchilari</a:t>
            </a:r>
            <a:r>
              <a:rPr lang="en-US" dirty="0"/>
              <a:t> </a:t>
            </a:r>
            <a:r>
              <a:rPr lang="en-US" dirty="0" err="1"/>
              <a:t>o‘rtasida</a:t>
            </a:r>
            <a:r>
              <a:rPr lang="en-US" dirty="0"/>
              <a:t> </a:t>
            </a:r>
            <a:r>
              <a:rPr lang="en-US" dirty="0" err="1"/>
              <a:t>voleybol</a:t>
            </a:r>
            <a:r>
              <a:rPr lang="en-US" dirty="0"/>
              <a:t> </a:t>
            </a:r>
            <a:r>
              <a:rPr lang="en-US" dirty="0" err="1"/>
              <a:t>musobaqalari</a:t>
            </a:r>
            <a:r>
              <a:rPr lang="en-US" dirty="0"/>
              <a:t> </a:t>
            </a:r>
            <a:r>
              <a:rPr lang="en-US" dirty="0" err="1"/>
              <a:t>o‘tkazildi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8DBB65-9B3F-47C2-AB6E-6648D2408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7924" y="4608293"/>
            <a:ext cx="193869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35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93647E-D081-4890-8522-5E42B4B7F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1949" y="2940391"/>
            <a:ext cx="4622600" cy="30805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E6621E-61D0-4475-8EEE-28D609AEE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262" y="2025813"/>
            <a:ext cx="5047129" cy="308052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949629-C01B-47B5-AC9E-025255BB56F7}"/>
              </a:ext>
            </a:extLst>
          </p:cNvPr>
          <p:cNvSpPr/>
          <p:nvPr/>
        </p:nvSpPr>
        <p:spPr>
          <a:xfrm>
            <a:off x="361949" y="551330"/>
            <a:ext cx="9396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Sport -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hayot</a:t>
            </a:r>
            <a:r>
              <a:rPr lang="en-US" dirty="0"/>
              <a:t>! </a:t>
            </a:r>
            <a:r>
              <a:rPr lang="en-US" dirty="0" err="1"/>
              <a:t>Joriy</a:t>
            </a:r>
            <a:r>
              <a:rPr lang="en-US" dirty="0"/>
              <a:t> </a:t>
            </a:r>
            <a:r>
              <a:rPr lang="en-US" dirty="0" err="1"/>
              <a:t>yilning</a:t>
            </a:r>
            <a:r>
              <a:rPr lang="en-US" dirty="0"/>
              <a:t> 1</a:t>
            </a:r>
            <a:r>
              <a:rPr lang="ru-RU" dirty="0"/>
              <a:t>➖</a:t>
            </a:r>
            <a:r>
              <a:rPr lang="en-US" dirty="0"/>
              <a:t>2dekabr </a:t>
            </a:r>
            <a:r>
              <a:rPr lang="en-US" dirty="0" err="1"/>
              <a:t>kunlari</a:t>
            </a:r>
            <a:r>
              <a:rPr lang="en-US" dirty="0"/>
              <a:t> </a:t>
            </a:r>
            <a:r>
              <a:rPr lang="en-US" dirty="0" err="1"/>
              <a:t>Harbiy</a:t>
            </a:r>
            <a:r>
              <a:rPr lang="en-US" dirty="0"/>
              <a:t> </a:t>
            </a:r>
            <a:r>
              <a:rPr lang="en-US" dirty="0" err="1"/>
              <a:t>musiqa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litseyida</a:t>
            </a:r>
            <a:r>
              <a:rPr lang="en-US" dirty="0"/>
              <a:t> </a:t>
            </a:r>
            <a:r>
              <a:rPr lang="en-US" dirty="0" err="1"/>
              <a:t>O‘zbekiston</a:t>
            </a:r>
            <a:r>
              <a:rPr lang="en-US" dirty="0"/>
              <a:t> </a:t>
            </a:r>
            <a:r>
              <a:rPr lang="en-US" dirty="0" err="1"/>
              <a:t>Respublikasi</a:t>
            </a:r>
            <a:r>
              <a:rPr lang="en-US" dirty="0"/>
              <a:t> </a:t>
            </a:r>
            <a:r>
              <a:rPr lang="ru-RU" dirty="0"/>
              <a:t>🇺🇿 </a:t>
            </a:r>
            <a:r>
              <a:rPr lang="en-US" dirty="0" err="1"/>
              <a:t>Konstitutsiyasining</a:t>
            </a:r>
            <a:r>
              <a:rPr lang="en-US" dirty="0"/>
              <a:t> 30 </a:t>
            </a:r>
            <a:r>
              <a:rPr lang="en-US" dirty="0" err="1"/>
              <a:t>yilligiga</a:t>
            </a:r>
            <a:r>
              <a:rPr lang="en-US" dirty="0"/>
              <a:t> </a:t>
            </a:r>
            <a:r>
              <a:rPr lang="en-US" dirty="0" err="1"/>
              <a:t>bag‘ishlangan</a:t>
            </a:r>
            <a:r>
              <a:rPr lang="en-US" dirty="0"/>
              <a:t> </a:t>
            </a:r>
            <a:r>
              <a:rPr lang="en-US" dirty="0" err="1"/>
              <a:t>shashka</a:t>
            </a:r>
            <a:r>
              <a:rPr lang="en-US" dirty="0"/>
              <a:t>, </a:t>
            </a:r>
            <a:r>
              <a:rPr lang="en-US" dirty="0" err="1"/>
              <a:t>shaxmat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stol</a:t>
            </a:r>
            <a:r>
              <a:rPr lang="en-US" dirty="0"/>
              <a:t> </a:t>
            </a:r>
            <a:r>
              <a:rPr lang="en-US" dirty="0" err="1"/>
              <a:t>tennisi</a:t>
            </a:r>
            <a:r>
              <a:rPr lang="en-US" dirty="0"/>
              <a:t> </a:t>
            </a:r>
            <a:r>
              <a:rPr lang="en-US" dirty="0" err="1"/>
              <a:t>bo‘yicha</a:t>
            </a:r>
            <a:r>
              <a:rPr lang="en-US" dirty="0"/>
              <a:t> </a:t>
            </a:r>
            <a:r>
              <a:rPr lang="en-US" dirty="0" err="1"/>
              <a:t>xodimlar</a:t>
            </a:r>
            <a:r>
              <a:rPr lang="en-US" dirty="0"/>
              <a:t> </a:t>
            </a:r>
            <a:r>
              <a:rPr lang="en-US" dirty="0" err="1"/>
              <a:t>o‘rtasida</a:t>
            </a:r>
            <a:r>
              <a:rPr lang="en-US" dirty="0"/>
              <a:t> </a:t>
            </a:r>
            <a:r>
              <a:rPr lang="en-US" dirty="0" err="1"/>
              <a:t>turnir</a:t>
            </a:r>
            <a:r>
              <a:rPr lang="en-US" dirty="0"/>
              <a:t> </a:t>
            </a:r>
            <a:r>
              <a:rPr lang="en-US" dirty="0" err="1"/>
              <a:t>bo‘lib</a:t>
            </a:r>
            <a:r>
              <a:rPr lang="en-US" dirty="0"/>
              <a:t> </a:t>
            </a:r>
            <a:r>
              <a:rPr lang="en-US" dirty="0" err="1"/>
              <a:t>o‘tdi</a:t>
            </a:r>
            <a:r>
              <a:rPr lang="en-US" dirty="0"/>
              <a:t>. </a:t>
            </a:r>
            <a:r>
              <a:rPr lang="en-US" dirty="0" err="1"/>
              <a:t>G‘oliblar</a:t>
            </a:r>
            <a:r>
              <a:rPr lang="en-US" dirty="0"/>
              <a:t> </a:t>
            </a:r>
            <a:r>
              <a:rPr lang="en-US" dirty="0" err="1"/>
              <a:t>litsey</a:t>
            </a:r>
            <a:r>
              <a:rPr lang="en-US" dirty="0"/>
              <a:t> </a:t>
            </a:r>
            <a:r>
              <a:rPr lang="en-US" dirty="0" err="1"/>
              <a:t>kasaba</a:t>
            </a:r>
            <a:r>
              <a:rPr lang="en-US" dirty="0"/>
              <a:t> </a:t>
            </a:r>
            <a:r>
              <a:rPr lang="en-US" dirty="0" err="1"/>
              <a:t>uyushmasi</a:t>
            </a:r>
            <a:r>
              <a:rPr lang="en-US" dirty="0"/>
              <a:t> </a:t>
            </a:r>
            <a:r>
              <a:rPr lang="en-US" dirty="0" err="1"/>
              <a:t>tomonidan</a:t>
            </a:r>
            <a:r>
              <a:rPr lang="en-US" dirty="0"/>
              <a:t> </a:t>
            </a:r>
            <a:r>
              <a:rPr lang="en-US" dirty="0" err="1"/>
              <a:t>sovg‘alar</a:t>
            </a:r>
            <a:r>
              <a:rPr lang="en-US" dirty="0"/>
              <a:t> </a:t>
            </a:r>
            <a:r>
              <a:rPr lang="en-US" dirty="0" err="1"/>
              <a:t>bilan</a:t>
            </a:r>
            <a:r>
              <a:rPr lang="en-US" dirty="0"/>
              <a:t> </a:t>
            </a:r>
            <a:r>
              <a:rPr lang="en-US" dirty="0" err="1"/>
              <a:t>taqdirlanadi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1450AE-0752-42C0-B8A9-3A856A9E7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391" y="4687448"/>
            <a:ext cx="193869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8729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148</Words>
  <Application>Microsoft Office PowerPoint</Application>
  <PresentationFormat>Широкоэкранный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 8- va 9-oktyabr kunlari Guliston shahrida Karate-Do bo‘yicha O‘zbekiston chempionati bo‘lib o‘tdi. Tanlovda O‘zbekiston Respublikasi Milliy gvardiyasi Harbiy musiqa akademik litseyi o‘quvchilari ishtirok etib, munosib o‘rinlarni egallashdi.</vt:lpstr>
      <vt:lpstr> Harbiy musiqa akademik litseyida “Shaxmat shashka  haftaligi” doirasidagi sport musobaqasi tashkil etildi.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8- va 9-oktyabr kunlari Guliston shahrida Karate-Do bo‘yicha O‘zbekiston chempionati bo‘lib o‘tdi. Tanlovda O‘zbekiston Respublikasi Milliy gvardiyasi Harbiy musiqa akademik litseyi o‘quvchilari ishtirok etib, munosib o‘rinlarni egallashdi.</dc:title>
  <dc:creator>user</dc:creator>
  <cp:lastModifiedBy>user</cp:lastModifiedBy>
  <cp:revision>4</cp:revision>
  <dcterms:created xsi:type="dcterms:W3CDTF">2023-02-14T04:47:49Z</dcterms:created>
  <dcterms:modified xsi:type="dcterms:W3CDTF">2023-02-14T06:44:05Z</dcterms:modified>
</cp:coreProperties>
</file>